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9" r:id="rId6"/>
    <p:sldId id="258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09E9F25-A504-4415-906A-2D45335605DE}" type="datetimeFigureOut">
              <a:rPr lang="nl-NL" smtClean="0"/>
              <a:t>14-6-2017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90D4526-541F-4235-A59C-1B6EFA346FB0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543800" cy="1094978"/>
          </a:xfrm>
        </p:spPr>
        <p:txBody>
          <a:bodyPr/>
          <a:lstStyle/>
          <a:p>
            <a:r>
              <a:rPr lang="nl-NL" sz="4800" dirty="0" smtClean="0"/>
              <a:t>Anticonceptiemiddelen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67744" y="3356992"/>
            <a:ext cx="7334200" cy="685800"/>
          </a:xfrm>
        </p:spPr>
        <p:txBody>
          <a:bodyPr>
            <a:noAutofit/>
          </a:bodyPr>
          <a:lstStyle/>
          <a:p>
            <a:r>
              <a:rPr lang="nl-NL" sz="2800" dirty="0" smtClean="0"/>
              <a:t>Wat zijn het en welke </a:t>
            </a:r>
          </a:p>
          <a:p>
            <a:r>
              <a:rPr lang="nl-NL" sz="2800" dirty="0" smtClean="0"/>
              <a:t>mogelijkheden zijn er?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994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43800" cy="914400"/>
          </a:xfrm>
        </p:spPr>
        <p:txBody>
          <a:bodyPr/>
          <a:lstStyle/>
          <a:p>
            <a:r>
              <a:rPr lang="nl-NL" dirty="0" smtClean="0"/>
              <a:t>Sterilisatie </a:t>
            </a:r>
            <a:endParaRPr lang="nl-NL" dirty="0"/>
          </a:p>
        </p:txBody>
      </p:sp>
      <p:pic>
        <p:nvPicPr>
          <p:cNvPr id="6146" name="Picture 2" descr="Afbeeldingsresultaat voor sterilisatie m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457898" cy="32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71600" y="2276872"/>
            <a:ext cx="6744072" cy="3657599"/>
          </a:xfrm>
        </p:spPr>
        <p:txBody>
          <a:bodyPr>
            <a:normAutofit/>
          </a:bodyPr>
          <a:lstStyle/>
          <a:p>
            <a:pPr algn="ctr"/>
            <a:r>
              <a:rPr lang="nl-NL" sz="3200" dirty="0" smtClean="0"/>
              <a:t>Bekijk dit filmpje nog eens om te checken of jij de kennis hebt!</a:t>
            </a:r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43800" cy="914400"/>
          </a:xfrm>
        </p:spPr>
        <p:txBody>
          <a:bodyPr/>
          <a:lstStyle/>
          <a:p>
            <a:r>
              <a:rPr lang="nl-NL" dirty="0"/>
              <a:t>https://www.youtube.com/watch?v=3G0BNx03jfc</a:t>
            </a:r>
          </a:p>
        </p:txBody>
      </p:sp>
    </p:spTree>
    <p:extLst>
      <p:ext uri="{BB962C8B-B14F-4D97-AF65-F5344CB8AC3E}">
        <p14:creationId xmlns:p14="http://schemas.microsoft.com/office/powerpoint/2010/main" val="27826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560" y="1628800"/>
            <a:ext cx="6096000" cy="3657599"/>
          </a:xfrm>
        </p:spPr>
        <p:txBody>
          <a:bodyPr/>
          <a:lstStyle/>
          <a:p>
            <a:r>
              <a:rPr lang="nl-NL" dirty="0" smtClean="0"/>
              <a:t>Opfrissen, Korte herhaling les 1 </a:t>
            </a:r>
          </a:p>
          <a:p>
            <a:r>
              <a:rPr lang="nl-NL" dirty="0" smtClean="0"/>
              <a:t>Wat zijn anticonceptiemiddelen?</a:t>
            </a:r>
          </a:p>
          <a:p>
            <a:r>
              <a:rPr lang="nl-NL" dirty="0" smtClean="0"/>
              <a:t>Hoe kies je?</a:t>
            </a:r>
          </a:p>
          <a:p>
            <a:r>
              <a:rPr lang="nl-NL" dirty="0" smtClean="0"/>
              <a:t>Welke varianten zijn er?</a:t>
            </a:r>
          </a:p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43800" cy="914400"/>
          </a:xfrm>
        </p:spPr>
        <p:txBody>
          <a:bodyPr/>
          <a:lstStyle/>
          <a:p>
            <a:r>
              <a:rPr lang="nl-NL" u="sng" dirty="0" smtClean="0"/>
              <a:t>Inhoud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0255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75477" y="1988840"/>
            <a:ext cx="7272808" cy="3657599"/>
          </a:xfrm>
        </p:spPr>
        <p:txBody>
          <a:bodyPr/>
          <a:lstStyle/>
          <a:p>
            <a:r>
              <a:rPr lang="nl-NL" dirty="0"/>
              <a:t>Een soa is een geslachtsziekte, overgedragen door seksuele handelingen</a:t>
            </a:r>
          </a:p>
          <a:p>
            <a:r>
              <a:rPr lang="nl-NL" dirty="0"/>
              <a:t>Besmetting door intiem lichamelijk contact. Bijvoorbeeld:</a:t>
            </a:r>
          </a:p>
          <a:p>
            <a:pPr>
              <a:buFont typeface="Wingdings"/>
              <a:buChar char="à"/>
            </a:pPr>
            <a:r>
              <a:rPr lang="nl-NL" dirty="0">
                <a:sym typeface="Wingdings" panose="05000000000000000000" pitchFamily="2" charset="2"/>
              </a:rPr>
              <a:t>Slijmvliezen </a:t>
            </a:r>
          </a:p>
          <a:p>
            <a:pPr>
              <a:buFont typeface="Wingdings"/>
              <a:buChar char="à"/>
            </a:pPr>
            <a:r>
              <a:rPr lang="nl-NL" dirty="0">
                <a:sym typeface="Wingdings" panose="05000000000000000000" pitchFamily="2" charset="2"/>
              </a:rPr>
              <a:t>Bloed</a:t>
            </a:r>
          </a:p>
          <a:p>
            <a:r>
              <a:rPr lang="nl-NL" dirty="0">
                <a:sym typeface="Wingdings" panose="05000000000000000000" pitchFamily="2" charset="2"/>
              </a:rPr>
              <a:t>via een vieze WC of het glas van een </a:t>
            </a:r>
            <a:r>
              <a:rPr lang="nl-NL" dirty="0" smtClean="0">
                <a:sym typeface="Wingdings" panose="05000000000000000000" pitchFamily="2" charset="2"/>
              </a:rPr>
              <a:t>ander?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543800" cy="914400"/>
          </a:xfrm>
        </p:spPr>
        <p:txBody>
          <a:bodyPr/>
          <a:lstStyle/>
          <a:p>
            <a:r>
              <a:rPr lang="nl-NL" dirty="0" smtClean="0"/>
              <a:t>Herhaling les 1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319516" y="2954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7170" name="Picture 2" descr="C:\Users\kareltjoelker\AppData\Local\Microsoft\Windows\Temporary Internet Files\Content.IE5\F6IDD1WD\cross-296507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59" y="4221088"/>
            <a:ext cx="1073206" cy="7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87996" y="1484784"/>
            <a:ext cx="6096000" cy="24334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nl-NL" dirty="0" smtClean="0"/>
              <a:t>Methoden om zwangerschap te voorkomen</a:t>
            </a:r>
          </a:p>
          <a:p>
            <a:pPr algn="ctr">
              <a:lnSpc>
                <a:spcPct val="150000"/>
              </a:lnSpc>
            </a:pPr>
            <a:r>
              <a:rPr lang="nl-NL" dirty="0" smtClean="0"/>
              <a:t>Betrouwbaarheid afhankelijk van juiste gebruik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/>
          <a:p>
            <a:pPr algn="ctr"/>
            <a:r>
              <a:rPr lang="nl-NL" sz="2800" dirty="0" smtClean="0"/>
              <a:t>Anticonceptiemiddelen –</a:t>
            </a:r>
            <a:br>
              <a:rPr lang="nl-NL" sz="2800" dirty="0" smtClean="0"/>
            </a:br>
            <a:r>
              <a:rPr lang="nl-NL" sz="2800" dirty="0" smtClean="0"/>
              <a:t>Voorbehoedsmiddelen</a:t>
            </a:r>
            <a:endParaRPr lang="nl-NL" sz="2800" dirty="0"/>
          </a:p>
        </p:txBody>
      </p:sp>
      <p:pic>
        <p:nvPicPr>
          <p:cNvPr id="8194" name="Picture 2" descr="Afbeeldingsresultaat voor zwangerschap ongep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1"/>
            <a:ext cx="4750912" cy="31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2132856"/>
            <a:ext cx="7392144" cy="3657599"/>
          </a:xfrm>
        </p:spPr>
        <p:txBody>
          <a:bodyPr/>
          <a:lstStyle/>
          <a:p>
            <a:r>
              <a:rPr lang="nl-NL" dirty="0" smtClean="0"/>
              <a:t>Wat past het beste bij de?</a:t>
            </a:r>
          </a:p>
          <a:p>
            <a:r>
              <a:rPr lang="nl-NL" dirty="0" smtClean="0"/>
              <a:t>Vergeet je de pil vaak?</a:t>
            </a:r>
          </a:p>
          <a:p>
            <a:r>
              <a:rPr lang="nl-NL" dirty="0" smtClean="0"/>
              <a:t>Ga je vaak en lang op reis?</a:t>
            </a:r>
          </a:p>
          <a:p>
            <a:r>
              <a:rPr lang="nl-NL" dirty="0" smtClean="0"/>
              <a:t>Ben je een topsporter?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keuze is persoonlijk en gaat vaak in overleg met de huisarts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3800" cy="914400"/>
          </a:xfrm>
        </p:spPr>
        <p:txBody>
          <a:bodyPr/>
          <a:lstStyle/>
          <a:p>
            <a:r>
              <a:rPr lang="nl-NL" dirty="0" smtClean="0"/>
              <a:t>Hoe kies je?</a:t>
            </a:r>
            <a:endParaRPr lang="nl-NL" dirty="0"/>
          </a:p>
        </p:txBody>
      </p:sp>
      <p:pic>
        <p:nvPicPr>
          <p:cNvPr id="1026" name="Picture 2" descr="Afbeeldingsresultaat voor huisa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4"/>
          <a:stretch/>
        </p:blipFill>
        <p:spPr bwMode="auto">
          <a:xfrm>
            <a:off x="4716016" y="1196752"/>
            <a:ext cx="365770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260648"/>
            <a:ext cx="7258000" cy="3103239"/>
          </a:xfrm>
        </p:spPr>
        <p:txBody>
          <a:bodyPr/>
          <a:lstStyle/>
          <a:p>
            <a:r>
              <a:rPr lang="nl-NL" dirty="0" smtClean="0"/>
              <a:t>Bevat hormonen die ervoor zorgen dat er geen eisprong plaatsvindt</a:t>
            </a:r>
          </a:p>
          <a:p>
            <a:r>
              <a:rPr lang="nl-NL" dirty="0" smtClean="0"/>
              <a:t>Zeer betrouwbaar, maar soms met vervelende bijwerkingen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Pil</a:t>
            </a:r>
            <a:endParaRPr lang="nl-NL" dirty="0"/>
          </a:p>
        </p:txBody>
      </p:sp>
      <p:pic>
        <p:nvPicPr>
          <p:cNvPr id="2050" name="Picture 2" descr="Afbeeldingsresultaat voor de p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664296" cy="17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eisp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4792138" cy="30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areltjoelker\AppData\Local\Microsoft\Windows\Temporary Internet Files\Content.IE5\F6IDD1WD\cross-29650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4534"/>
            <a:ext cx="2614736" cy="17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3657599"/>
          </a:xfrm>
        </p:spPr>
        <p:txBody>
          <a:bodyPr/>
          <a:lstStyle/>
          <a:p>
            <a:pPr marL="18288" indent="0">
              <a:buNone/>
            </a:pPr>
            <a:r>
              <a:rPr lang="nl-NL" sz="2400" dirty="0" smtClean="0"/>
              <a:t>Mogelijke bijwerkingen:</a:t>
            </a:r>
          </a:p>
          <a:p>
            <a:pPr marL="18288" indent="0">
              <a:buNone/>
            </a:pPr>
            <a:endParaRPr lang="nl-NL" sz="2400" dirty="0" smtClean="0"/>
          </a:p>
          <a:p>
            <a:r>
              <a:rPr lang="nl-NL" sz="2400" dirty="0" smtClean="0"/>
              <a:t>Gewichtstoename;</a:t>
            </a:r>
          </a:p>
          <a:p>
            <a:r>
              <a:rPr lang="nl-NL" sz="2400" dirty="0" smtClean="0"/>
              <a:t>Misselijkheid;</a:t>
            </a:r>
          </a:p>
          <a:p>
            <a:r>
              <a:rPr lang="nl-NL" sz="2400" dirty="0" smtClean="0"/>
              <a:t>Humeurigheid</a:t>
            </a:r>
          </a:p>
          <a:p>
            <a:r>
              <a:rPr lang="nl-NL" sz="2400" dirty="0" smtClean="0"/>
              <a:t>Tussentijds bloedverlies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bijwerk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409056" cy="27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48208" y="1948830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nl-NL" sz="3600" dirty="0" smtClean="0"/>
              <a:t>Spiraaltje</a:t>
            </a:r>
          </a:p>
          <a:p>
            <a:r>
              <a:rPr lang="nl-NL" dirty="0" smtClean="0"/>
              <a:t>Een plastic ankertje</a:t>
            </a:r>
          </a:p>
          <a:p>
            <a:r>
              <a:rPr lang="nl-NL" dirty="0" smtClean="0"/>
              <a:t>Voorkomt innesteling bevruchte eicel</a:t>
            </a:r>
          </a:p>
          <a:p>
            <a:r>
              <a:rPr lang="nl-NL" dirty="0" smtClean="0"/>
              <a:t>Bijna net zo betrouwbaar als de pil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692696"/>
            <a:ext cx="7543800" cy="914400"/>
          </a:xfrm>
        </p:spPr>
        <p:txBody>
          <a:bodyPr/>
          <a:lstStyle/>
          <a:p>
            <a:r>
              <a:rPr lang="nl-NL" dirty="0" smtClean="0"/>
              <a:t>Andere mogelijkheden:</a:t>
            </a:r>
            <a:endParaRPr lang="nl-NL" dirty="0"/>
          </a:p>
        </p:txBody>
      </p:sp>
      <p:pic>
        <p:nvPicPr>
          <p:cNvPr id="4098" name="Picture 2" descr="Afbeeldingsresultaat voor spiraalt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321546" cy="3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2276872"/>
            <a:ext cx="6096000" cy="3657599"/>
          </a:xfrm>
        </p:spPr>
        <p:txBody>
          <a:bodyPr/>
          <a:lstStyle/>
          <a:p>
            <a:r>
              <a:rPr lang="nl-NL" dirty="0" smtClean="0"/>
              <a:t>Rubber hoesje</a:t>
            </a:r>
          </a:p>
          <a:p>
            <a:r>
              <a:rPr lang="nl-NL" dirty="0" smtClean="0"/>
              <a:t>Vangt sperma op</a:t>
            </a:r>
          </a:p>
          <a:p>
            <a:r>
              <a:rPr lang="nl-NL" dirty="0" smtClean="0"/>
              <a:t>Voordeel: beschermen tegelijkertijd tegen soa’s als chlamydia en aids</a:t>
            </a:r>
          </a:p>
          <a:p>
            <a:r>
              <a:rPr lang="nl-NL" dirty="0" smtClean="0"/>
              <a:t>Vrouwencondoom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r>
              <a:rPr lang="nl-NL" dirty="0" smtClean="0"/>
              <a:t>Condoom</a:t>
            </a:r>
            <a:endParaRPr lang="nl-NL" dirty="0"/>
          </a:p>
        </p:txBody>
      </p:sp>
      <p:pic>
        <p:nvPicPr>
          <p:cNvPr id="5122" name="Picture 2" descr="Afbeeldingsresultaat voor cond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641032" cy="26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ir">
  <a:themeElements>
    <a:clrScheme name="Elementai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2646</TotalTime>
  <Words>201</Words>
  <Application>Microsoft Office PowerPoint</Application>
  <PresentationFormat>Diavoorstelling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Elementair</vt:lpstr>
      <vt:lpstr>Anticonceptiemiddelen</vt:lpstr>
      <vt:lpstr>Inhoud</vt:lpstr>
      <vt:lpstr>Herhaling les 1</vt:lpstr>
      <vt:lpstr>Anticonceptiemiddelen – Voorbehoedsmiddelen</vt:lpstr>
      <vt:lpstr>Hoe kies je?</vt:lpstr>
      <vt:lpstr>Pil</vt:lpstr>
      <vt:lpstr>PowerPoint-presentatie</vt:lpstr>
      <vt:lpstr>Andere mogelijkheden:</vt:lpstr>
      <vt:lpstr>Condoom</vt:lpstr>
      <vt:lpstr>Sterilisatie </vt:lpstr>
      <vt:lpstr>https://www.youtube.com/watch?v=3G0BNx03jfc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kareltjoelker</dc:creator>
  <cp:lastModifiedBy>kareltjoelker</cp:lastModifiedBy>
  <cp:revision>7</cp:revision>
  <dcterms:created xsi:type="dcterms:W3CDTF">2017-06-14T14:38:14Z</dcterms:created>
  <dcterms:modified xsi:type="dcterms:W3CDTF">2017-06-16T10:45:09Z</dcterms:modified>
</cp:coreProperties>
</file>